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Du Học Hàn Quốc: Phân Tích Hệ Thống Giáo Dục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Trả lời 3 câu hỏi: Đặc điểm – Hệ thống – So sánh với Việt Nam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1. Đặc điểm nổi bật của Hàn Quốc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Nền giáo dục tiên tiến, nhiều trường top châu Á</a:t>
            </a:r>
          </a:p>
          <a:p>
            <a:r>
              <a:t>- Chi phí học tập và sinh hoạt hợp lý</a:t>
            </a:r>
          </a:p>
          <a:p>
            <a:r>
              <a:t>- Môi trường sống hiện đại, an toàn</a:t>
            </a:r>
          </a:p>
          <a:p>
            <a:r>
              <a:t>- Văn hóa đặc sắc, thân thiện với sinh viên quốc tế</a:t>
            </a:r>
          </a:p>
          <a:p>
            <a:r>
              <a:t>- Cơ hội việc làm cao sau tốt nghiệp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2. Hệ thống giáo dục Hàn Quốc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Cấu trúc: 6-3-3-4 (Tiểu học → THCS → THPT → Đại học)</a:t>
            </a:r>
          </a:p>
          <a:p>
            <a:r>
              <a:t>- Đại học và sau đại học chú trọng nghiên cứu, quốc tế hóa</a:t>
            </a:r>
          </a:p>
          <a:p>
            <a:r>
              <a:t>- Giáo dục nghề phát triển: Korea Polytechnics, liên kết doanh nghiệp</a:t>
            </a:r>
          </a:p>
          <a:p>
            <a:r>
              <a:t>- Đào tạo thực hành, cơ hội việc làm cao</a:t>
            </a:r>
          </a:p>
          <a:p>
            <a:r>
              <a:t>- Chính sách học nghề: hỗ trợ tài chính, ưu tiên lao động kỹ thuật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3. So sánh với Việt Nam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Hàn Quốc có hệ thống hiện đại, thực tiễn hơn Việt Nam</a:t>
            </a:r>
          </a:p>
          <a:p>
            <a:r>
              <a:t>- Giáo dục nghề tại Hàn được coi trọng, gắn với thị trường lao động</a:t>
            </a:r>
          </a:p>
          <a:p>
            <a:r>
              <a:t>- Việt Nam còn định kiến với học nghề, thiếu gắn kết thực tiễn</a:t>
            </a:r>
          </a:p>
          <a:p>
            <a:r>
              <a:t>- Hàn Quốc có nhiều chính sách hỗ trợ học nghề, việc làm</a:t>
            </a:r>
          </a:p>
          <a:p>
            <a:r>
              <a:t>- Việt Nam đang cải thiện nhưng chưa đồng đều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